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photoAlbum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-102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BC5C2-5292-4F02-B0DE-5D7090A01F76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636B2-7E69-4E8A-9D3A-549B29E08D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671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นายอัครพล</a:t>
            </a:r>
            <a:r>
              <a:rPr lang="th-TH" baseline="0" dirty="0" smtClean="0"/>
              <a:t>  หล้าจางวาง</a:t>
            </a:r>
          </a:p>
          <a:p>
            <a:r>
              <a:rPr lang="th-TH" baseline="0" dirty="0" smtClean="0"/>
              <a:t>หัวหน้าหมวดทาง</a:t>
            </a:r>
            <a:r>
              <a:rPr lang="th-TH" baseline="0" smtClean="0"/>
              <a:t>หลวงสังคม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636B2-7E69-4E8A-9D3A-549B29E08DE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427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821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104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571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483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024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13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412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984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643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40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1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0129-FCEC-4249-8A1C-197FE2C7F0E5}" type="datetimeFigureOut">
              <a:rPr lang="th-TH" smtClean="0"/>
              <a:t>28/01/62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98B3-EAF3-417C-8E35-91463CC27D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5319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50331_100058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8" y="0"/>
            <a:ext cx="38576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129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ต้น คนใช้ชีวิต อินทรสร้อย</dc:creator>
  <cp:lastModifiedBy>ต้น คนใช้ชีวิต อินทรสร้อย</cp:lastModifiedBy>
  <cp:revision>1</cp:revision>
  <dcterms:created xsi:type="dcterms:W3CDTF">2019-01-28T09:10:41Z</dcterms:created>
  <dcterms:modified xsi:type="dcterms:W3CDTF">2019-01-28T09:12:43Z</dcterms:modified>
</cp:coreProperties>
</file>